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relle Wheaton" userId="6e1b2b30-480e-4f91-806b-6735d5b9e446" providerId="ADAL" clId="{C983AD15-A0DF-4E5D-8C50-A15A0797A579}"/>
    <pc:docChg chg="custSel modSld">
      <pc:chgData name="Narelle Wheaton" userId="6e1b2b30-480e-4f91-806b-6735d5b9e446" providerId="ADAL" clId="{C983AD15-A0DF-4E5D-8C50-A15A0797A579}" dt="2023-07-27T02:17:37.536" v="15" actId="404"/>
      <pc:docMkLst>
        <pc:docMk/>
      </pc:docMkLst>
      <pc:sldChg chg="modSp mod">
        <pc:chgData name="Narelle Wheaton" userId="6e1b2b30-480e-4f91-806b-6735d5b9e446" providerId="ADAL" clId="{C983AD15-A0DF-4E5D-8C50-A15A0797A579}" dt="2023-07-27T02:17:37.536" v="15" actId="404"/>
        <pc:sldMkLst>
          <pc:docMk/>
          <pc:sldMk cId="1114388985" sldId="256"/>
        </pc:sldMkLst>
        <pc:spChg chg="mod">
          <ac:chgData name="Narelle Wheaton" userId="6e1b2b30-480e-4f91-806b-6735d5b9e446" providerId="ADAL" clId="{C983AD15-A0DF-4E5D-8C50-A15A0797A579}" dt="2023-07-27T02:17:37.536" v="15" actId="404"/>
          <ac:spMkLst>
            <pc:docMk/>
            <pc:sldMk cId="1114388985" sldId="256"/>
            <ac:spMk id="3" creationId="{C41B5F29-75C4-4FE2-829C-F1F2D63BF1C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02BF87-526B-4794-B98C-DC5358E9A6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D0B4AF-0344-497E-9864-B4FBF1D6DF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A662E0-F3A4-4A8F-9F98-6F0D73687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B967C-0E18-4E95-B07B-5A647534E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7596E-22AA-4621-A39C-0DD493652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459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48F374-5AC2-4455-BD2F-7839474CDF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562BF0-0EFC-4DCE-AA72-EB5CF43BF5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AFCF85-6615-4F19-A480-DA47E1BCC2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71850D-1400-41D4-95E4-D352514E3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5CD8A0-B1E0-425B-8596-57AA958FA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3797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973691-4A17-4EA6-AC57-EE06312014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560E9E-AC03-455D-BD5A-C39B69AE34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7DA84-CFE1-42A2-9A83-AEB5C22B3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4A0CB-7642-455B-B7E6-051A06747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DE6EA1-51C2-4F8E-B3BA-298F524E5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0808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0F23E-A53A-4D28-9EF4-2111F4670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07EDD1-A294-4400-947C-39D77A6157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FD03-1C7E-4C43-A8D3-6953F0004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70B359-38E2-447C-A232-05A0D0322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959063-A0BF-4DAC-A566-BFA7B11EFB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2870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17E1AA-863F-4A23-A9AD-5905C878E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516880-CDBC-4A2D-B042-1E4BA40A48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D793D-13D4-4272-9840-E4E0D02E4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A45B24-ABE9-4B37-9B19-4FF5B3A60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3A0E9-E284-4A65-B1EC-44A111053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30922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82A4AA-7A59-4EF6-9D94-C69702015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6C945-2349-496E-B618-E3D7344CD5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DFDA4D-D19E-4C19-A583-1793041F90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3D8D3-9479-47C2-BA10-29D6C8837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18F78D-799F-4BA2-9C83-570E6753E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A112FC-DB5B-4FC0-B50E-54FED5EDF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72988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FACAF-5445-4891-A9AA-26B1D63E8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A10AB2-598B-443E-AE2C-5C209F91A7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EA437-031E-4E5E-8204-AD6F6FCA92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ABFF02A-52BD-44A1-B760-B4D5C490A8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537AE3-67C3-418C-83FE-F04E1D17FD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858D4A-C58D-4B47-BBB2-D3361494DD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419511A-9BE8-4C4F-9BAD-F7B7EDCD4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0E9E202-2A7E-4765-B909-68D640D2E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1460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8BA2F-2AD1-4B87-87B9-FB78C67E1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CBD3A8-FC2B-4893-9447-C15E4927D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642B85-A263-4090-98ED-0760F9828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8DCF1-1067-439B-A393-0D5ABE2BB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2267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A330DF-6EBD-48F4-BB6F-E1208FB27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15D474-24D4-429E-9885-3D8532552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727DA6-C02A-4B6D-8607-6F43A7C6D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9858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D43413-9148-41C6-BC47-3556C76F7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F8CDF2-2B63-4FDF-B46A-6AD35FD042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AF55CF-B116-4766-B620-FBDC20B26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46374E-745A-4CA9-84C8-AD25C7EFFF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76074-B706-4F87-9754-F9A1CFA91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74EF71-B344-41A3-8AE3-EC938DE8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5379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BFF0FA-B54E-4FEA-A17F-FABD8A76E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86F748-C539-40E9-8663-C37CD3024B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81196-03A1-4061-ACF4-3FB8E30FEC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06B297-8FEF-46BA-AD73-D94B7D2E5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B5EB11-BCB6-42F3-A4F8-AC880B791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25CBCA-7523-4284-A294-C6B6E16F4F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6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CE4B12-ACD6-4B7E-88E2-6ED0E44AA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A0E26-6F07-4D15-8998-BD1C8997B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57FC3C-30A5-4CDD-A4F2-8CC8B57C8C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B1D8D-240E-4113-AFBC-302783A33B79}" type="datetimeFigureOut">
              <a:rPr lang="en-AU" smtClean="0"/>
              <a:t>27/07/2023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26E039-0BFE-4ED4-99FD-0818676D01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377D28-68C6-4F3D-A0F8-6EC878A071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E2001-9C7E-4BDF-9362-926768E94B0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415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1B5F29-75C4-4FE2-829C-F1F2D63BF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638300"/>
            <a:ext cx="9144000" cy="2768237"/>
          </a:xfrm>
        </p:spPr>
        <p:txBody>
          <a:bodyPr>
            <a:normAutofit/>
          </a:bodyPr>
          <a:lstStyle/>
          <a:p>
            <a:r>
              <a:rPr lang="en-US" sz="2000" b="0" i="0" dirty="0">
                <a:solidFill>
                  <a:schemeClr val="bg1"/>
                </a:solidFill>
                <a:effectLst/>
              </a:rPr>
              <a:t>Verse 1</a:t>
            </a:r>
          </a:p>
          <a:p>
            <a:r>
              <a:rPr lang="en-US" sz="4000" b="0" i="0" dirty="0">
                <a:solidFill>
                  <a:schemeClr val="bg1"/>
                </a:solidFill>
                <a:effectLst/>
              </a:rPr>
              <a:t>I often say my prayers;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But do I ever pray?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do the wishes of my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Go with the words I say?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4388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1B5F29-75C4-4FE2-829C-F1F2D63BF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0"/>
            <a:ext cx="9144000" cy="281940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2.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I may as well kneel down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worship gods of stone,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As offer to the living God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 prayer of words alone.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973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1B5F29-75C4-4FE2-829C-F1F2D63BF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24000"/>
            <a:ext cx="9144000" cy="27622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3.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For words without the heart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The Lord will never hear;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will He to those lips attend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Whose prayers are not sincere.</a:t>
            </a:r>
            <a:endParaRPr lang="en-AU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377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41B5F29-75C4-4FE2-829C-F1F2D63BF1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81150"/>
            <a:ext cx="9144000" cy="2762250"/>
          </a:xfrm>
        </p:spPr>
        <p:txBody>
          <a:bodyPr>
            <a:normAutofit/>
          </a:bodyPr>
          <a:lstStyle/>
          <a:p>
            <a:r>
              <a:rPr lang="en-US" b="0" i="0" dirty="0">
                <a:solidFill>
                  <a:schemeClr val="bg1"/>
                </a:solidFill>
                <a:effectLst/>
              </a:rPr>
              <a:t>Verse 4.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Lord, show me what I need,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And teach me how to pray;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Nor let me ask Thee for Thy grace,</a:t>
            </a:r>
            <a:br>
              <a:rPr lang="en-US" sz="4000" dirty="0">
                <a:solidFill>
                  <a:schemeClr val="bg1"/>
                </a:solidFill>
              </a:rPr>
            </a:br>
            <a:r>
              <a:rPr lang="en-US" sz="4000" b="0" i="0" dirty="0">
                <a:solidFill>
                  <a:schemeClr val="bg1"/>
                </a:solidFill>
                <a:effectLst/>
              </a:rPr>
              <a:t>Not feeling what I say.</a:t>
            </a:r>
            <a:endParaRPr lang="en-AU" sz="4000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37F64A-EE20-4029-808E-DE44326A6B66}"/>
              </a:ext>
            </a:extLst>
          </p:cNvPr>
          <p:cNvSpPr txBox="1"/>
          <p:nvPr/>
        </p:nvSpPr>
        <p:spPr>
          <a:xfrm>
            <a:off x="247650" y="6016109"/>
            <a:ext cx="6096000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I often say my prayers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</a:p>
          <a:p>
            <a:r>
              <a:rPr lang="en-US" sz="105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rPr>
              <a:t>John Burton Jnr (1803-1877)</a:t>
            </a:r>
          </a:p>
          <a:p>
            <a:r>
              <a:rPr lang="en-US" sz="1050" dirty="0">
                <a:solidFill>
                  <a:schemeClr val="bg1"/>
                </a:solidFill>
                <a:latin typeface="Calibri" panose="020F0502020204030204" pitchFamily="34" charset="0"/>
              </a:rPr>
              <a:t>© The General of The Salvation Army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endParaRPr lang="en-AU" sz="105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013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148</Words>
  <Application>Microsoft Office PowerPoint</Application>
  <PresentationFormat>Widescreen</PresentationFormat>
  <Paragraphs>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Narelle Wheaton</dc:creator>
  <cp:lastModifiedBy>Narelle Wheaton</cp:lastModifiedBy>
  <cp:revision>1</cp:revision>
  <dcterms:created xsi:type="dcterms:W3CDTF">2022-07-26T05:22:31Z</dcterms:created>
  <dcterms:modified xsi:type="dcterms:W3CDTF">2023-07-27T02:17:42Z</dcterms:modified>
</cp:coreProperties>
</file>